
<file path=[Content_Types].xml><?xml version="1.0" encoding="utf-8"?>
<Types xmlns="http://schemas.openxmlformats.org/package/2006/content-types">
  <Default Extension="fntdata" ContentType="application/x-fontdata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y="5143500" cx="9144000"/>
  <p:notesSz cx="6858000" cy="9144000"/>
  <p:embeddedFontLst>
    <p:embeddedFont>
      <p:font typeface="Helvetica Neue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7" roundtripDataSignature="AMtx7miyoYBUHID8FckOzYUPCLP6qUhl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39" Type="http://schemas.openxmlformats.org/officeDocument/2006/relationships/slide" Target="slides/slide34.xml"/><Relationship Id="rId18" Type="http://schemas.openxmlformats.org/officeDocument/2006/relationships/slide" Target="slides/slide13.xml"/><Relationship Id="rId42" Type="http://schemas.openxmlformats.org/officeDocument/2006/relationships/slide" Target="slides/slide37.xml"/><Relationship Id="rId21" Type="http://schemas.openxmlformats.org/officeDocument/2006/relationships/slide" Target="slides/slide16.xml"/><Relationship Id="rId47" Type="http://customschemas.google.com/relationships/presentationmetadata" Target="metadata"/><Relationship Id="rId34" Type="http://schemas.openxmlformats.org/officeDocument/2006/relationships/slide" Target="slides/slide29.xml"/><Relationship Id="rId50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40" Type="http://schemas.openxmlformats.org/officeDocument/2006/relationships/slide" Target="slides/slide35.xml"/><Relationship Id="rId24" Type="http://schemas.openxmlformats.org/officeDocument/2006/relationships/slide" Target="slides/slide19.xml"/><Relationship Id="rId45" Type="http://schemas.openxmlformats.org/officeDocument/2006/relationships/font" Target="fonts/HelveticaNeue-italic.fntdata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49" Type="http://schemas.openxmlformats.org/officeDocument/2006/relationships/customXml" Target="../customXml/item2.xml"/><Relationship Id="rId44" Type="http://schemas.openxmlformats.org/officeDocument/2006/relationships/font" Target="fonts/HelveticaNeue-bold.fntdata"/><Relationship Id="rId31" Type="http://schemas.openxmlformats.org/officeDocument/2006/relationships/slide" Target="slides/slide2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3" Type="http://schemas.openxmlformats.org/officeDocument/2006/relationships/font" Target="fonts/HelveticaNeue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14" Type="http://schemas.openxmlformats.org/officeDocument/2006/relationships/slide" Target="slides/slide9.xml"/><Relationship Id="rId48" Type="http://schemas.openxmlformats.org/officeDocument/2006/relationships/customXml" Target="../customXml/item1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46" Type="http://schemas.openxmlformats.org/officeDocument/2006/relationships/font" Target="fonts/HelveticaNeue-boldItalic.fntdata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theme" Target="theme/theme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b7133cb861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b7133cb861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b7133cb861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b7133cb861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b7133cb861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b7133cb861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b82a12516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b82a12516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b7133cb861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b7133cb861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b7133cb861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b7133cb861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b7133cb861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b7133cb861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b7133cb861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b7133cb861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b7133cb861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b7133cb861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b7133cb86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b7133cb86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b7133cb86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b7133cb86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b7133cb86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b7133cb86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b7133cb86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b7133cb86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b7133cb86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b7133cb86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b7133cb861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b7133cb86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b7133cb861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b7133cb861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b7133cb861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b7133cb861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b7133cb861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b7133cb861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b7133cb861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b7133cb861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b7133cb861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b7133cb861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b7133cb861_0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b7133cb861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b7133cb861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b7133cb861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b7133cb86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b7133cb86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b7133cb861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b7133cb861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b7133cb861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3b7133cb861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b7133cb861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b7133cb861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b82a12516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b82a12516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b7133cb86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b7133cb86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b7133cb861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b7133cb861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b7133cb861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b7133cb861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/ QR" type="title">
  <p:cSld name="TITLE">
    <p:bg>
      <p:bgPr>
        <a:solidFill>
          <a:srgbClr val="D9D9D9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0"/>
          <p:cNvSpPr/>
          <p:nvPr/>
        </p:nvSpPr>
        <p:spPr>
          <a:xfrm>
            <a:off x="5042050" y="0"/>
            <a:ext cx="5930100" cy="5143500"/>
          </a:xfrm>
          <a:prstGeom prst="parallelogram">
            <a:avLst>
              <a:gd fmla="val 25000" name="adj"/>
            </a:avLst>
          </a:prstGeom>
          <a:solidFill>
            <a:srgbClr val="4B505E">
              <a:alpha val="61568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01002" y="2105975"/>
            <a:ext cx="2847672" cy="2525098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5400000" dist="38100">
              <a:srgbClr val="000000">
                <a:alpha val="80000"/>
              </a:srgbClr>
            </a:outerShdw>
          </a:effectLst>
        </p:spPr>
      </p:pic>
      <p:pic>
        <p:nvPicPr>
          <p:cNvPr id="13" name="Google Shape;13;p10"/>
          <p:cNvPicPr preferRelativeResize="0"/>
          <p:nvPr/>
        </p:nvPicPr>
        <p:blipFill rotWithShape="1">
          <a:blip r:embed="rId3">
            <a:alphaModFix/>
          </a:blip>
          <a:srcRect b="29012" l="16936" r="17060" t="28588"/>
          <a:stretch/>
        </p:blipFill>
        <p:spPr>
          <a:xfrm>
            <a:off x="6659200" y="338725"/>
            <a:ext cx="1924875" cy="123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0"/>
          <p:cNvSpPr/>
          <p:nvPr/>
        </p:nvSpPr>
        <p:spPr>
          <a:xfrm>
            <a:off x="94200" y="2513525"/>
            <a:ext cx="2525100" cy="2525100"/>
          </a:xfrm>
          <a:prstGeom prst="rect">
            <a:avLst/>
          </a:prstGeom>
          <a:solidFill>
            <a:srgbClr val="4B505E">
              <a:alpha val="6156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0"/>
          <p:cNvSpPr txBox="1"/>
          <p:nvPr>
            <p:ph idx="1" type="body"/>
          </p:nvPr>
        </p:nvSpPr>
        <p:spPr>
          <a:xfrm>
            <a:off x="94200" y="4554875"/>
            <a:ext cx="2525100" cy="483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73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Helvetica Neue"/>
              <a:buChar char="●"/>
              <a:defRPr b="1" sz="2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73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Helvetica Neue"/>
              <a:buChar char="○"/>
              <a:defRPr b="1" sz="2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73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Helvetica Neue"/>
              <a:buChar char="■"/>
              <a:defRPr b="1" sz="2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73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Helvetica Neue"/>
              <a:buChar char="●"/>
              <a:defRPr b="1" sz="2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873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Helvetica Neue"/>
              <a:buChar char="○"/>
              <a:defRPr b="1" sz="2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873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Helvetica Neue"/>
              <a:buChar char="■"/>
              <a:defRPr b="1" sz="2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873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Helvetica Neue"/>
              <a:buChar char="●"/>
              <a:defRPr b="1" sz="2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873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Helvetica Neue"/>
              <a:buChar char="○"/>
              <a:defRPr b="1" sz="2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873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Helvetica Neue"/>
              <a:buChar char="■"/>
              <a:defRPr b="1" sz="25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" name="Google Shape;16;p10"/>
          <p:cNvSpPr txBox="1"/>
          <p:nvPr>
            <p:ph type="ctrTitle"/>
          </p:nvPr>
        </p:nvSpPr>
        <p:spPr>
          <a:xfrm>
            <a:off x="0" y="60375"/>
            <a:ext cx="6030000" cy="1095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Helvetica Neue"/>
              <a:buNone/>
              <a:defRPr b="1" sz="6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10"/>
          <p:cNvSpPr txBox="1"/>
          <p:nvPr>
            <p:ph idx="2" type="subTitle"/>
          </p:nvPr>
        </p:nvSpPr>
        <p:spPr>
          <a:xfrm>
            <a:off x="0" y="1155975"/>
            <a:ext cx="5901000" cy="79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bg>
      <p:bgPr>
        <a:solidFill>
          <a:srgbClr val="D9D9D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/>
          <p:nvPr>
            <p:ph type="ctrTitle"/>
          </p:nvPr>
        </p:nvSpPr>
        <p:spPr>
          <a:xfrm>
            <a:off x="0" y="60375"/>
            <a:ext cx="6030000" cy="1095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100"/>
              <a:buFont typeface="Helvetica Neue"/>
              <a:buNone/>
              <a:defRPr b="1" sz="6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11"/>
          <p:cNvSpPr txBox="1"/>
          <p:nvPr>
            <p:ph idx="1" type="subTitle"/>
          </p:nvPr>
        </p:nvSpPr>
        <p:spPr>
          <a:xfrm>
            <a:off x="0" y="1155975"/>
            <a:ext cx="5901000" cy="79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11"/>
          <p:cNvSpPr/>
          <p:nvPr/>
        </p:nvSpPr>
        <p:spPr>
          <a:xfrm>
            <a:off x="5042050" y="0"/>
            <a:ext cx="5930100" cy="5143500"/>
          </a:xfrm>
          <a:prstGeom prst="parallelogram">
            <a:avLst>
              <a:gd fmla="val 25000" name="adj"/>
            </a:avLst>
          </a:prstGeom>
          <a:solidFill>
            <a:srgbClr val="4B505E">
              <a:alpha val="61568"/>
            </a:srgbClr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01002" y="2105975"/>
            <a:ext cx="2847672" cy="2525098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5400000" dist="38100">
              <a:srgbClr val="000000">
                <a:alpha val="80000"/>
              </a:srgbClr>
            </a:outerShdw>
          </a:effectLst>
        </p:spPr>
      </p:pic>
      <p:pic>
        <p:nvPicPr>
          <p:cNvPr id="24" name="Google Shape;24;p11"/>
          <p:cNvPicPr preferRelativeResize="0"/>
          <p:nvPr/>
        </p:nvPicPr>
        <p:blipFill rotWithShape="1">
          <a:blip r:embed="rId3">
            <a:alphaModFix/>
          </a:blip>
          <a:srcRect b="29012" l="16936" r="17060" t="28588"/>
          <a:stretch/>
        </p:blipFill>
        <p:spPr>
          <a:xfrm>
            <a:off x="6659200" y="338725"/>
            <a:ext cx="1924875" cy="123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B505E">
              <a:alpha val="6156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"/>
              <a:buNone/>
              <a:defRPr b="1" sz="4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" name="Google Shape;29;p12"/>
          <p:cNvCxnSpPr/>
          <p:nvPr/>
        </p:nvCxnSpPr>
        <p:spPr>
          <a:xfrm>
            <a:off x="323100" y="2878050"/>
            <a:ext cx="8497800" cy="0"/>
          </a:xfrm>
          <a:prstGeom prst="straightConnector1">
            <a:avLst/>
          </a:prstGeom>
          <a:noFill/>
          <a:ln cap="flat" cmpd="sng" w="38100">
            <a:solidFill>
              <a:srgbClr val="D5B98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Helvetica Neue"/>
              <a:buNone/>
              <a:defRPr b="1" sz="3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Helvetica Neue"/>
              <a:buNone/>
              <a:defRPr b="1" sz="3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Helvetica Neue"/>
              <a:buNone/>
              <a:defRPr b="1" sz="3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Helvetica Neue"/>
              <a:buNone/>
              <a:defRPr b="1" sz="3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Helvetica Neue"/>
              <a:buNone/>
              <a:defRPr b="1" sz="3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Helvetica Neue"/>
              <a:buNone/>
              <a:defRPr b="1" sz="3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Helvetica Neue"/>
              <a:buNone/>
              <a:defRPr b="1" sz="3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Helvetica Neue"/>
              <a:buNone/>
              <a:defRPr b="1" sz="3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Helvetica Neue"/>
              <a:buNone/>
              <a:defRPr b="1" sz="3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" name="Google Shape;3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3" name="Google Shape;3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13"/>
          <p:cNvCxnSpPr/>
          <p:nvPr/>
        </p:nvCxnSpPr>
        <p:spPr>
          <a:xfrm>
            <a:off x="316800" y="1028825"/>
            <a:ext cx="8497800" cy="0"/>
          </a:xfrm>
          <a:prstGeom prst="straightConnector1">
            <a:avLst/>
          </a:prstGeom>
          <a:noFill/>
          <a:ln cap="flat" cmpd="sng" w="38100">
            <a:solidFill>
              <a:srgbClr val="D5B98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5" name="Google Shape;35;p13"/>
          <p:cNvPicPr preferRelativeResize="0"/>
          <p:nvPr/>
        </p:nvPicPr>
        <p:blipFill rotWithShape="1">
          <a:blip r:embed="rId2">
            <a:alphaModFix/>
          </a:blip>
          <a:srcRect b="5420" l="22707" r="22055" t="3768"/>
          <a:stretch/>
        </p:blipFill>
        <p:spPr>
          <a:xfrm>
            <a:off x="7797324" y="0"/>
            <a:ext cx="1017275" cy="97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Points - 4">
  <p:cSld name="CUSTOM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Helvetica Neue"/>
              <a:buNone/>
              <a:defRPr b="1" sz="3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Helvetica Neue"/>
              <a:buNone/>
              <a:defRPr b="1" sz="3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Helvetica Neue"/>
              <a:buNone/>
              <a:defRPr b="1" sz="3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Helvetica Neue"/>
              <a:buNone/>
              <a:defRPr b="1" sz="3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Helvetica Neue"/>
              <a:buNone/>
              <a:defRPr b="1" sz="34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Helvetica Neue"/>
              <a:buNone/>
              <a:defRPr b="1" sz="34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Helvetica Neue"/>
              <a:buNone/>
              <a:defRPr b="1" sz="34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Helvetica Neue"/>
              <a:buNone/>
              <a:defRPr b="1" sz="34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Helvetica Neue"/>
              <a:buNone/>
              <a:defRPr b="1" sz="34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cxnSp>
        <p:nvCxnSpPr>
          <p:cNvPr id="38" name="Google Shape;38;p14"/>
          <p:cNvCxnSpPr/>
          <p:nvPr/>
        </p:nvCxnSpPr>
        <p:spPr>
          <a:xfrm>
            <a:off x="316800" y="1028825"/>
            <a:ext cx="8497800" cy="0"/>
          </a:xfrm>
          <a:prstGeom prst="straightConnector1">
            <a:avLst/>
          </a:prstGeom>
          <a:noFill/>
          <a:ln cap="flat" cmpd="sng" w="38100">
            <a:solidFill>
              <a:srgbClr val="D5B98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9" name="Google Shape;39;p14"/>
          <p:cNvPicPr preferRelativeResize="0"/>
          <p:nvPr/>
        </p:nvPicPr>
        <p:blipFill rotWithShape="1">
          <a:blip r:embed="rId2">
            <a:alphaModFix/>
          </a:blip>
          <a:srcRect b="5420" l="22707" r="22055" t="3768"/>
          <a:stretch/>
        </p:blipFill>
        <p:spPr>
          <a:xfrm>
            <a:off x="7797324" y="0"/>
            <a:ext cx="1017275" cy="97519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4"/>
          <p:cNvSpPr/>
          <p:nvPr/>
        </p:nvSpPr>
        <p:spPr>
          <a:xfrm>
            <a:off x="0" y="1082450"/>
            <a:ext cx="2295000" cy="4055400"/>
          </a:xfrm>
          <a:prstGeom prst="rect">
            <a:avLst/>
          </a:prstGeom>
          <a:solidFill>
            <a:srgbClr val="D5B98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4"/>
          <p:cNvSpPr/>
          <p:nvPr/>
        </p:nvSpPr>
        <p:spPr>
          <a:xfrm>
            <a:off x="4578000" y="1082450"/>
            <a:ext cx="2295000" cy="4055400"/>
          </a:xfrm>
          <a:prstGeom prst="rect">
            <a:avLst/>
          </a:prstGeom>
          <a:solidFill>
            <a:srgbClr val="D5B98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4"/>
          <p:cNvSpPr txBox="1"/>
          <p:nvPr>
            <p:ph idx="1" type="subTitle"/>
          </p:nvPr>
        </p:nvSpPr>
        <p:spPr>
          <a:xfrm>
            <a:off x="0" y="1082450"/>
            <a:ext cx="2295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0" y="1623575"/>
            <a:ext cx="2295000" cy="21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4" name="Google Shape;44;p14"/>
          <p:cNvSpPr/>
          <p:nvPr>
            <p:ph idx="3" type="pic"/>
          </p:nvPr>
        </p:nvSpPr>
        <p:spPr>
          <a:xfrm>
            <a:off x="0" y="3879475"/>
            <a:ext cx="2295000" cy="11877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4"/>
          <p:cNvSpPr/>
          <p:nvPr/>
        </p:nvSpPr>
        <p:spPr>
          <a:xfrm>
            <a:off x="6867000" y="1082450"/>
            <a:ext cx="2295000" cy="405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4"/>
          <p:cNvSpPr/>
          <p:nvPr/>
        </p:nvSpPr>
        <p:spPr>
          <a:xfrm>
            <a:off x="2289000" y="1082450"/>
            <a:ext cx="2295000" cy="405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4"/>
          <p:cNvSpPr txBox="1"/>
          <p:nvPr>
            <p:ph idx="4" type="subTitle"/>
          </p:nvPr>
        </p:nvSpPr>
        <p:spPr>
          <a:xfrm>
            <a:off x="2286000" y="1082450"/>
            <a:ext cx="2295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5" type="body"/>
          </p:nvPr>
        </p:nvSpPr>
        <p:spPr>
          <a:xfrm>
            <a:off x="2286000" y="1623575"/>
            <a:ext cx="2295000" cy="21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9" name="Google Shape;49;p14"/>
          <p:cNvSpPr/>
          <p:nvPr>
            <p:ph idx="6" type="pic"/>
          </p:nvPr>
        </p:nvSpPr>
        <p:spPr>
          <a:xfrm>
            <a:off x="2286000" y="3879475"/>
            <a:ext cx="2295000" cy="11877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4"/>
          <p:cNvSpPr txBox="1"/>
          <p:nvPr>
            <p:ph idx="7" type="subTitle"/>
          </p:nvPr>
        </p:nvSpPr>
        <p:spPr>
          <a:xfrm>
            <a:off x="4572000" y="1082450"/>
            <a:ext cx="2295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8" type="body"/>
          </p:nvPr>
        </p:nvSpPr>
        <p:spPr>
          <a:xfrm>
            <a:off x="4572000" y="1623575"/>
            <a:ext cx="2295000" cy="21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2" name="Google Shape;52;p14"/>
          <p:cNvSpPr/>
          <p:nvPr>
            <p:ph idx="9" type="pic"/>
          </p:nvPr>
        </p:nvSpPr>
        <p:spPr>
          <a:xfrm>
            <a:off x="4572000" y="3879475"/>
            <a:ext cx="2295000" cy="11877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4"/>
          <p:cNvSpPr txBox="1"/>
          <p:nvPr>
            <p:ph idx="13" type="subTitle"/>
          </p:nvPr>
        </p:nvSpPr>
        <p:spPr>
          <a:xfrm>
            <a:off x="6858000" y="1082450"/>
            <a:ext cx="2295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4" type="body"/>
          </p:nvPr>
        </p:nvSpPr>
        <p:spPr>
          <a:xfrm>
            <a:off x="6858000" y="1623575"/>
            <a:ext cx="2295000" cy="21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5" name="Google Shape;55;p14"/>
          <p:cNvSpPr/>
          <p:nvPr>
            <p:ph idx="15" type="pic"/>
          </p:nvPr>
        </p:nvSpPr>
        <p:spPr>
          <a:xfrm>
            <a:off x="6858000" y="3879475"/>
            <a:ext cx="2295000" cy="1187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Points - 3">
  <p:cSld name="CUSTOM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Helvetica Neue"/>
              <a:buNone/>
              <a:defRPr b="1" sz="3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58" name="Google Shape;58;p15"/>
          <p:cNvCxnSpPr/>
          <p:nvPr/>
        </p:nvCxnSpPr>
        <p:spPr>
          <a:xfrm>
            <a:off x="316800" y="1028825"/>
            <a:ext cx="8497800" cy="0"/>
          </a:xfrm>
          <a:prstGeom prst="straightConnector1">
            <a:avLst/>
          </a:prstGeom>
          <a:noFill/>
          <a:ln cap="flat" cmpd="sng" w="38100">
            <a:solidFill>
              <a:srgbClr val="D5B98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 b="5420" l="22707" r="22055" t="3768"/>
          <a:stretch/>
        </p:blipFill>
        <p:spPr>
          <a:xfrm>
            <a:off x="7797324" y="0"/>
            <a:ext cx="1017275" cy="97519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/>
          <p:nvPr/>
        </p:nvSpPr>
        <p:spPr>
          <a:xfrm>
            <a:off x="3048900" y="1088100"/>
            <a:ext cx="3046200" cy="4055400"/>
          </a:xfrm>
          <a:prstGeom prst="rect">
            <a:avLst/>
          </a:prstGeom>
          <a:solidFill>
            <a:srgbClr val="D5B98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3048900" y="1123450"/>
            <a:ext cx="30462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2" type="body"/>
          </p:nvPr>
        </p:nvSpPr>
        <p:spPr>
          <a:xfrm>
            <a:off x="3048900" y="1664575"/>
            <a:ext cx="3046200" cy="21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3" name="Google Shape;63;p15"/>
          <p:cNvSpPr/>
          <p:nvPr>
            <p:ph idx="3" type="pic"/>
          </p:nvPr>
        </p:nvSpPr>
        <p:spPr>
          <a:xfrm>
            <a:off x="3048900" y="3920475"/>
            <a:ext cx="3046200" cy="11877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/>
          <p:nvPr>
            <p:ph idx="4" type="subTitle"/>
          </p:nvPr>
        </p:nvSpPr>
        <p:spPr>
          <a:xfrm>
            <a:off x="0" y="1123438"/>
            <a:ext cx="30462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5" type="body"/>
          </p:nvPr>
        </p:nvSpPr>
        <p:spPr>
          <a:xfrm>
            <a:off x="0" y="1664563"/>
            <a:ext cx="3046200" cy="21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6" name="Google Shape;66;p15"/>
          <p:cNvSpPr/>
          <p:nvPr>
            <p:ph idx="6" type="pic"/>
          </p:nvPr>
        </p:nvSpPr>
        <p:spPr>
          <a:xfrm>
            <a:off x="0" y="3920463"/>
            <a:ext cx="3046200" cy="11877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5"/>
          <p:cNvSpPr txBox="1"/>
          <p:nvPr>
            <p:ph idx="7" type="subTitle"/>
          </p:nvPr>
        </p:nvSpPr>
        <p:spPr>
          <a:xfrm>
            <a:off x="6095100" y="1123425"/>
            <a:ext cx="30462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8" type="body"/>
          </p:nvPr>
        </p:nvSpPr>
        <p:spPr>
          <a:xfrm>
            <a:off x="6095100" y="1664550"/>
            <a:ext cx="3046200" cy="21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9" name="Google Shape;69;p15"/>
          <p:cNvSpPr/>
          <p:nvPr>
            <p:ph idx="9" type="pic"/>
          </p:nvPr>
        </p:nvSpPr>
        <p:spPr>
          <a:xfrm>
            <a:off x="6095100" y="3920450"/>
            <a:ext cx="3046200" cy="1187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Points - 2">
  <p:cSld name="CUSTOM_2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Font typeface="Helvetica Neue"/>
              <a:buNone/>
              <a:defRPr b="1" sz="3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72" name="Google Shape;72;p16"/>
          <p:cNvCxnSpPr/>
          <p:nvPr/>
        </p:nvCxnSpPr>
        <p:spPr>
          <a:xfrm>
            <a:off x="316800" y="1028825"/>
            <a:ext cx="8497800" cy="0"/>
          </a:xfrm>
          <a:prstGeom prst="straightConnector1">
            <a:avLst/>
          </a:prstGeom>
          <a:noFill/>
          <a:ln cap="flat" cmpd="sng" w="38100">
            <a:solidFill>
              <a:srgbClr val="D5B98B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3" name="Google Shape;73;p16"/>
          <p:cNvPicPr preferRelativeResize="0"/>
          <p:nvPr/>
        </p:nvPicPr>
        <p:blipFill rotWithShape="1">
          <a:blip r:embed="rId2">
            <a:alphaModFix/>
          </a:blip>
          <a:srcRect b="5420" l="22707" r="22055" t="3768"/>
          <a:stretch/>
        </p:blipFill>
        <p:spPr>
          <a:xfrm>
            <a:off x="7797324" y="0"/>
            <a:ext cx="1017275" cy="9751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/>
          <p:nvPr/>
        </p:nvSpPr>
        <p:spPr>
          <a:xfrm>
            <a:off x="0" y="1088100"/>
            <a:ext cx="4572000" cy="4055400"/>
          </a:xfrm>
          <a:prstGeom prst="rect">
            <a:avLst/>
          </a:prstGeom>
          <a:solidFill>
            <a:srgbClr val="D5B98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6"/>
          <p:cNvSpPr txBox="1"/>
          <p:nvPr>
            <p:ph idx="1" type="subTitle"/>
          </p:nvPr>
        </p:nvSpPr>
        <p:spPr>
          <a:xfrm>
            <a:off x="0" y="1123450"/>
            <a:ext cx="4572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0" y="1664575"/>
            <a:ext cx="4572000" cy="21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77" name="Google Shape;77;p16"/>
          <p:cNvSpPr/>
          <p:nvPr>
            <p:ph idx="3" type="pic"/>
          </p:nvPr>
        </p:nvSpPr>
        <p:spPr>
          <a:xfrm>
            <a:off x="0" y="3920475"/>
            <a:ext cx="4572000" cy="11877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6"/>
          <p:cNvSpPr txBox="1"/>
          <p:nvPr>
            <p:ph idx="4" type="subTitle"/>
          </p:nvPr>
        </p:nvSpPr>
        <p:spPr>
          <a:xfrm>
            <a:off x="4572000" y="1123438"/>
            <a:ext cx="4572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5" type="body"/>
          </p:nvPr>
        </p:nvSpPr>
        <p:spPr>
          <a:xfrm>
            <a:off x="4572000" y="1664563"/>
            <a:ext cx="4572000" cy="21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0" name="Google Shape;80;p16"/>
          <p:cNvSpPr/>
          <p:nvPr>
            <p:ph idx="6" type="pic"/>
          </p:nvPr>
        </p:nvSpPr>
        <p:spPr>
          <a:xfrm>
            <a:off x="4572000" y="3920463"/>
            <a:ext cx="4572000" cy="1187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Slide">
  <p:cSld name="CUSTOM_3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B505E">
              <a:alpha val="6156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7"/>
          <p:cNvSpPr txBox="1"/>
          <p:nvPr>
            <p:ph type="title"/>
          </p:nvPr>
        </p:nvSpPr>
        <p:spPr>
          <a:xfrm>
            <a:off x="0" y="1233575"/>
            <a:ext cx="9144000" cy="102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B98B"/>
              </a:buClr>
              <a:buSzPts val="5450"/>
              <a:buFont typeface="Helvetica Neue"/>
              <a:buNone/>
              <a:defRPr b="1" sz="5450">
                <a:solidFill>
                  <a:srgbClr val="D5B98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" type="subTitle"/>
          </p:nvPr>
        </p:nvSpPr>
        <p:spPr>
          <a:xfrm>
            <a:off x="1367250" y="2200800"/>
            <a:ext cx="6409500" cy="74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Helvetica Neue"/>
              <a:buNone/>
              <a:defRPr b="1" sz="23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46750" y="2823200"/>
            <a:ext cx="2444851" cy="2167900"/>
          </a:xfrm>
          <a:prstGeom prst="rect">
            <a:avLst/>
          </a:prstGeom>
          <a:noFill/>
          <a:ln>
            <a:noFill/>
          </a:ln>
          <a:effectLst>
            <a:outerShdw blurRad="71438" rotWithShape="0" algn="bl" dir="5400000" dist="38100">
              <a:srgbClr val="000000">
                <a:alpha val="80000"/>
              </a:srgb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pn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34.png"/><Relationship Id="rId5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3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Relationship Id="rId4" Type="http://schemas.openxmlformats.org/officeDocument/2006/relationships/image" Target="../media/image41.png"/><Relationship Id="rId5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png"/><Relationship Id="rId4" Type="http://schemas.openxmlformats.org/officeDocument/2006/relationships/image" Target="../media/image45.png"/><Relationship Id="rId9" Type="http://schemas.openxmlformats.org/officeDocument/2006/relationships/image" Target="../media/image35.png"/><Relationship Id="rId5" Type="http://schemas.openxmlformats.org/officeDocument/2006/relationships/image" Target="../media/image49.png"/><Relationship Id="rId6" Type="http://schemas.openxmlformats.org/officeDocument/2006/relationships/image" Target="../media/image47.png"/><Relationship Id="rId7" Type="http://schemas.openxmlformats.org/officeDocument/2006/relationships/image" Target="../media/image53.png"/><Relationship Id="rId8" Type="http://schemas.openxmlformats.org/officeDocument/2006/relationships/image" Target="../media/image3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1.png"/><Relationship Id="rId4" Type="http://schemas.openxmlformats.org/officeDocument/2006/relationships/image" Target="../media/image44.png"/><Relationship Id="rId5" Type="http://schemas.openxmlformats.org/officeDocument/2006/relationships/image" Target="../media/image54.png"/><Relationship Id="rId6" Type="http://schemas.openxmlformats.org/officeDocument/2006/relationships/image" Target="../media/image5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0.png"/><Relationship Id="rId4" Type="http://schemas.openxmlformats.org/officeDocument/2006/relationships/image" Target="../media/image48.png"/><Relationship Id="rId5" Type="http://schemas.openxmlformats.org/officeDocument/2006/relationships/image" Target="../media/image61.png"/><Relationship Id="rId6" Type="http://schemas.openxmlformats.org/officeDocument/2006/relationships/image" Target="../media/image4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9.png"/><Relationship Id="rId4" Type="http://schemas.openxmlformats.org/officeDocument/2006/relationships/image" Target="../media/image63.png"/><Relationship Id="rId5" Type="http://schemas.openxmlformats.org/officeDocument/2006/relationships/image" Target="../media/image50.png"/><Relationship Id="rId6" Type="http://schemas.openxmlformats.org/officeDocument/2006/relationships/image" Target="../media/image6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7.png"/><Relationship Id="rId4" Type="http://schemas.openxmlformats.org/officeDocument/2006/relationships/image" Target="../media/image5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6.png"/><Relationship Id="rId4" Type="http://schemas.openxmlformats.org/officeDocument/2006/relationships/image" Target="../media/image56.png"/><Relationship Id="rId5" Type="http://schemas.openxmlformats.org/officeDocument/2006/relationships/image" Target="../media/image1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2.png"/><Relationship Id="rId4" Type="http://schemas.openxmlformats.org/officeDocument/2006/relationships/image" Target="../media/image6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23.png"/><Relationship Id="rId7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ctrTitle"/>
          </p:nvPr>
        </p:nvSpPr>
        <p:spPr>
          <a:xfrm>
            <a:off x="0" y="142300"/>
            <a:ext cx="6030000" cy="1095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Fusion 360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Basics of CAD</a:t>
            </a:r>
            <a:endParaRPr/>
          </a:p>
        </p:txBody>
      </p:sp>
      <p:pic>
        <p:nvPicPr>
          <p:cNvPr id="91" name="Google Shape;9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553" y="2701125"/>
            <a:ext cx="1976150" cy="20235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b7133cb861_0_25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r>
              <a:rPr lang="en"/>
              <a:t> </a:t>
            </a:r>
            <a:endParaRPr/>
          </a:p>
        </p:txBody>
      </p:sp>
      <p:sp>
        <p:nvSpPr>
          <p:cNvPr id="166" name="Google Shape;166;g3b7133cb861_0_2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Rectangle</a:t>
            </a:r>
            <a:r>
              <a:rPr lang="en"/>
              <a:t> </a:t>
            </a:r>
            <a:endParaRPr/>
          </a:p>
        </p:txBody>
      </p:sp>
      <p:pic>
        <p:nvPicPr>
          <p:cNvPr id="167" name="Google Shape;167;g3b7133cb861_0_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9550" y="1781675"/>
            <a:ext cx="4133951" cy="278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b7133cb861_0_256" title="Screenshot 2026-01-12 14203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9391" y="1781676"/>
            <a:ext cx="1526607" cy="27872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9" name="Google Shape;169;g3b7133cb861_0_256"/>
          <p:cNvSpPr/>
          <p:nvPr/>
        </p:nvSpPr>
        <p:spPr>
          <a:xfrm>
            <a:off x="913575" y="4315950"/>
            <a:ext cx="1833300" cy="3483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b7133cb861_0_26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r>
              <a:rPr lang="en"/>
              <a:t> </a:t>
            </a:r>
            <a:endParaRPr/>
          </a:p>
        </p:txBody>
      </p:sp>
      <p:sp>
        <p:nvSpPr>
          <p:cNvPr id="175" name="Google Shape;175;g3b7133cb861_0_2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2) Circle </a:t>
            </a:r>
            <a:endParaRPr/>
          </a:p>
        </p:txBody>
      </p:sp>
      <p:pic>
        <p:nvPicPr>
          <p:cNvPr id="176" name="Google Shape;176;g3b7133cb861_0_262" title="Screenshot 2026-01-14 11533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8949" y="1433975"/>
            <a:ext cx="5426099" cy="36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b7133cb861_0_27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r>
              <a:rPr lang="en"/>
              <a:t> </a:t>
            </a:r>
            <a:endParaRPr/>
          </a:p>
        </p:txBody>
      </p:sp>
      <p:sp>
        <p:nvSpPr>
          <p:cNvPr id="182" name="Google Shape;182;g3b7133cb861_0_2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3) House </a:t>
            </a:r>
            <a:endParaRPr/>
          </a:p>
        </p:txBody>
      </p:sp>
      <p:pic>
        <p:nvPicPr>
          <p:cNvPr id="183" name="Google Shape;183;g3b7133cb861_0_277" title="Screenshot 2026-01-12 14203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750" y="1396646"/>
            <a:ext cx="1792375" cy="32724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4" name="Google Shape;184;g3b7133cb861_0_277"/>
          <p:cNvPicPr preferRelativeResize="0"/>
          <p:nvPr/>
        </p:nvPicPr>
        <p:blipFill rotWithShape="1">
          <a:blip r:embed="rId4">
            <a:alphaModFix/>
          </a:blip>
          <a:srcRect b="11816" l="0" r="0" t="0"/>
          <a:stretch/>
        </p:blipFill>
        <p:spPr>
          <a:xfrm>
            <a:off x="1889050" y="2317125"/>
            <a:ext cx="2476500" cy="235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b82a12516f_0_1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r>
              <a:rPr lang="en"/>
              <a:t> </a:t>
            </a:r>
            <a:endParaRPr/>
          </a:p>
        </p:txBody>
      </p:sp>
      <p:sp>
        <p:nvSpPr>
          <p:cNvPr id="190" name="Google Shape;190;g3b82a12516f_0_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g3b82a12516f_0_10" title="Screenshot 2026-01-15 13442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1369" y="1653368"/>
            <a:ext cx="2366975" cy="24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3b82a12516f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3052" y="1653375"/>
            <a:ext cx="2459523" cy="241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b7133cb861_0_14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</a:t>
            </a:r>
            <a:endParaRPr/>
          </a:p>
        </p:txBody>
      </p:sp>
      <p:sp>
        <p:nvSpPr>
          <p:cNvPr id="198" name="Google Shape;198;g3b7133cb861_0_1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Sketch a 10x15 rectangle (mm or inches) </a:t>
            </a:r>
            <a:r>
              <a:rPr b="1" lang="en"/>
              <a:t>with a </a:t>
            </a:r>
            <a:r>
              <a:rPr b="1" lang="en"/>
              <a:t>corner</a:t>
            </a:r>
            <a:r>
              <a:rPr b="1" lang="en"/>
              <a:t> on the origin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Sketch a circle with radius of 25 </a:t>
            </a:r>
            <a:r>
              <a:rPr b="1" lang="en"/>
              <a:t>centered around the origin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Sketch a </a:t>
            </a:r>
            <a:r>
              <a:rPr b="1" lang="en"/>
              <a:t>fully constraint</a:t>
            </a:r>
            <a:r>
              <a:rPr lang="en"/>
              <a:t> house </a:t>
            </a:r>
            <a:r>
              <a:rPr b="1" lang="en"/>
              <a:t>with a rounded roof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b7133cb861_0_16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 </a:t>
            </a:r>
            <a:r>
              <a:rPr lang="en"/>
              <a:t> </a:t>
            </a:r>
            <a:endParaRPr/>
          </a:p>
        </p:txBody>
      </p:sp>
      <p:sp>
        <p:nvSpPr>
          <p:cNvPr id="204" name="Google Shape;204;g3b7133cb861_0_1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Rectangle</a:t>
            </a:r>
            <a:r>
              <a:rPr lang="en"/>
              <a:t> </a:t>
            </a:r>
            <a:endParaRPr/>
          </a:p>
        </p:txBody>
      </p:sp>
      <p:pic>
        <p:nvPicPr>
          <p:cNvPr id="205" name="Google Shape;205;g3b7133cb861_0_163" title="Screenshot 2026-01-14 10291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038" y="1759875"/>
            <a:ext cx="3838575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b7133cb861_0_17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 </a:t>
            </a:r>
            <a:endParaRPr/>
          </a:p>
        </p:txBody>
      </p:sp>
      <p:sp>
        <p:nvSpPr>
          <p:cNvPr id="211" name="Google Shape;211;g3b7133cb861_0_1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2) Circle </a:t>
            </a:r>
            <a:endParaRPr/>
          </a:p>
        </p:txBody>
      </p:sp>
      <p:pic>
        <p:nvPicPr>
          <p:cNvPr id="212" name="Google Shape;212;g3b7133cb861_0_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4669" y="2166744"/>
            <a:ext cx="2521025" cy="216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b7133cb861_0_21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r>
              <a:rPr lang="en"/>
              <a:t> </a:t>
            </a:r>
            <a:endParaRPr/>
          </a:p>
        </p:txBody>
      </p:sp>
      <p:pic>
        <p:nvPicPr>
          <p:cNvPr id="218" name="Google Shape;218;g3b7133cb861_0_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377" y="1853675"/>
            <a:ext cx="2468525" cy="298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b7133cb861_0_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6275" y="1898227"/>
            <a:ext cx="2468525" cy="2893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3b7133cb861_0_2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2301" y="1876150"/>
            <a:ext cx="2846873" cy="293761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3b7133cb861_0_210"/>
          <p:cNvSpPr txBox="1"/>
          <p:nvPr/>
        </p:nvSpPr>
        <p:spPr>
          <a:xfrm>
            <a:off x="299075" y="1171675"/>
            <a:ext cx="589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3) House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b7133cb861_0_21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r>
              <a:rPr lang="en"/>
              <a:t> </a:t>
            </a:r>
            <a:endParaRPr/>
          </a:p>
        </p:txBody>
      </p:sp>
      <p:sp>
        <p:nvSpPr>
          <p:cNvPr id="227" name="Google Shape;227;g3b7133cb861_0_2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3) </a:t>
            </a:r>
            <a:r>
              <a:rPr lang="en"/>
              <a:t>House</a:t>
            </a:r>
            <a:endParaRPr/>
          </a:p>
        </p:txBody>
      </p:sp>
      <p:pic>
        <p:nvPicPr>
          <p:cNvPr id="228" name="Google Shape;228;g3b7133cb861_0_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6075" y="1670821"/>
            <a:ext cx="2967600" cy="32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3b7133cb861_0_218" title="Screenshot 2026-01-14 11120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549" y="1670825"/>
            <a:ext cx="2873394" cy="327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b7133cb861_0_1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for a good sketch </a:t>
            </a:r>
            <a:endParaRPr/>
          </a:p>
        </p:txBody>
      </p:sp>
      <p:sp>
        <p:nvSpPr>
          <p:cNvPr id="235" name="Google Shape;235;g3b7133cb861_0_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Define your plane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Create your desired shape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Add constraints and dimensions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6" name="Google Shape;236;g3b7133cb861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8125" y="1335950"/>
            <a:ext cx="3978525" cy="265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11111"/>
              <a:buFont typeface="Arial"/>
              <a:buNone/>
            </a:pPr>
            <a:r>
              <a:rPr lang="en"/>
              <a:t>What is CAD and Why do we use it?</a:t>
            </a:r>
            <a:endParaRPr/>
          </a:p>
        </p:txBody>
      </p:sp>
      <p:sp>
        <p:nvSpPr>
          <p:cNvPr id="97" name="Google Shape;97;p4"/>
          <p:cNvSpPr txBox="1"/>
          <p:nvPr>
            <p:ph idx="1" type="body"/>
          </p:nvPr>
        </p:nvSpPr>
        <p:spPr>
          <a:xfrm>
            <a:off x="311700" y="1152475"/>
            <a:ext cx="5264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/>
              <a:t>CAD (Computer Aided Design) is the computer software tool which allows us to create 2D and 3D designs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/>
              <a:t>Makes our lives a lot easier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/>
              <a:t>Visualization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/>
              <a:t>Prototyping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/>
              <a:t>FEA (stress testing, shape optimization)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/>
              <a:t>Drawings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/>
              <a:t>Manufacturing (Laser cutting, CNC, 3D printing)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/>
              <a:t>Focusing on Fusion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/>
              <a:t>Free for Purdue Students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/>
              <a:t>Many other softwares (Solidworks, NX, Onshape, AutoCAD)</a:t>
            </a:r>
            <a:endParaRPr/>
          </a:p>
        </p:txBody>
      </p:sp>
      <p:pic>
        <p:nvPicPr>
          <p:cNvPr id="98" name="Google Shape;9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5850" y="2033925"/>
            <a:ext cx="238125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DEMO!</a:t>
            </a:r>
            <a:endParaRPr/>
          </a:p>
        </p:txBody>
      </p:sp>
      <p:sp>
        <p:nvSpPr>
          <p:cNvPr id="242" name="Google Shape;242;p7"/>
          <p:cNvSpPr txBox="1"/>
          <p:nvPr>
            <p:ph idx="1" type="subTitle"/>
          </p:nvPr>
        </p:nvSpPr>
        <p:spPr>
          <a:xfrm>
            <a:off x="0" y="1123450"/>
            <a:ext cx="45720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4211"/>
              <a:buNone/>
            </a:pPr>
            <a:r>
              <a:rPr lang="en" sz="1800"/>
              <a:t>Goal </a:t>
            </a:r>
            <a:endParaRPr sz="1800"/>
          </a:p>
        </p:txBody>
      </p:sp>
      <p:sp>
        <p:nvSpPr>
          <p:cNvPr id="243" name="Google Shape;243;p7"/>
          <p:cNvSpPr txBox="1"/>
          <p:nvPr>
            <p:ph idx="2" type="body"/>
          </p:nvPr>
        </p:nvSpPr>
        <p:spPr>
          <a:xfrm>
            <a:off x="0" y="1664575"/>
            <a:ext cx="4572000" cy="3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700"/>
              <a:t>Create a simple sketch of your own Purdue P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AutoNum type="arabicParenR"/>
            </a:pPr>
            <a:r>
              <a:rPr lang="en" sz="1700"/>
              <a:t>Define your plane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arenR"/>
            </a:pPr>
            <a:r>
              <a:rPr lang="en" sz="1700"/>
              <a:t>Create your desired shape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arenR"/>
            </a:pPr>
            <a:r>
              <a:rPr lang="en" sz="1700"/>
              <a:t>Add constraints and dimensions </a:t>
            </a:r>
            <a:endParaRPr sz="17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/>
          </a:p>
        </p:txBody>
      </p:sp>
      <p:pic>
        <p:nvPicPr>
          <p:cNvPr id="244" name="Google Shape;24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8500" y="2113600"/>
            <a:ext cx="3710601" cy="19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b7133cb861_0_2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</a:t>
            </a:r>
            <a:endParaRPr/>
          </a:p>
        </p:txBody>
      </p:sp>
      <p:sp>
        <p:nvSpPr>
          <p:cNvPr id="250" name="Google Shape;250;g3b7133cb861_0_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Plane </a:t>
            </a:r>
            <a:endParaRPr/>
          </a:p>
        </p:txBody>
      </p:sp>
      <p:pic>
        <p:nvPicPr>
          <p:cNvPr id="251" name="Google Shape;251;g3b7133cb861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910" y="2685216"/>
            <a:ext cx="3863125" cy="176398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3b7133cb861_0_24"/>
          <p:cNvSpPr/>
          <p:nvPr/>
        </p:nvSpPr>
        <p:spPr>
          <a:xfrm>
            <a:off x="584025" y="3092200"/>
            <a:ext cx="1279200" cy="1237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g3b7133cb861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9011" y="1288537"/>
            <a:ext cx="2539240" cy="166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3b7133cb861_0_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7600" y="3221300"/>
            <a:ext cx="2442049" cy="166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b7133cb861_0_3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260" name="Google Shape;260;g3b7133cb861_0_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2) Shape</a:t>
            </a:r>
            <a:endParaRPr/>
          </a:p>
        </p:txBody>
      </p:sp>
      <p:pic>
        <p:nvPicPr>
          <p:cNvPr id="261" name="Google Shape;261;g3b7133cb861_0_33" title="Screenshot 2026-01-12 14203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775" y="1650850"/>
            <a:ext cx="1834425" cy="33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3b7133cb861_0_33" title="Screenshot 2026-01-13 10272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5940" y="1521826"/>
            <a:ext cx="2533035" cy="328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3b7133cb861_0_33" title="Screenshot 2026-01-13 102845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8248" y="1413225"/>
            <a:ext cx="2394675" cy="35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b7133cb861_0_41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</a:t>
            </a:r>
            <a:endParaRPr/>
          </a:p>
        </p:txBody>
      </p:sp>
      <p:sp>
        <p:nvSpPr>
          <p:cNvPr id="269" name="Google Shape;269;g3b7133cb861_0_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3) Constraints and dimensions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g3b7133cb861_0_41" title="Screenshot 2026-01-12 14205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827" y="1678850"/>
            <a:ext cx="1446437" cy="327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3b7133cb861_0_41" title="Screenshot 2026-01-13 10310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2911" y="1887575"/>
            <a:ext cx="2477939" cy="278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3b7133cb861_0_41" title="Screenshot 2026-01-13 10415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9300" y="1887575"/>
            <a:ext cx="2347550" cy="278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b7133cb861_0_5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Transforming Sketches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b7133cb861_0_64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Sketches to 3D Models </a:t>
            </a:r>
            <a:endParaRPr/>
          </a:p>
        </p:txBody>
      </p:sp>
      <p:sp>
        <p:nvSpPr>
          <p:cNvPr id="283" name="Google Shape;283;g3b7133cb861_0_64"/>
          <p:cNvSpPr txBox="1"/>
          <p:nvPr>
            <p:ph idx="1" type="subTitle"/>
          </p:nvPr>
        </p:nvSpPr>
        <p:spPr>
          <a:xfrm>
            <a:off x="0" y="1082450"/>
            <a:ext cx="2295000" cy="4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Extrude </a:t>
            </a:r>
            <a:endParaRPr/>
          </a:p>
        </p:txBody>
      </p:sp>
      <p:sp>
        <p:nvSpPr>
          <p:cNvPr id="284" name="Google Shape;284;g3b7133cb861_0_64"/>
          <p:cNvSpPr txBox="1"/>
          <p:nvPr>
            <p:ph idx="4" type="subTitle"/>
          </p:nvPr>
        </p:nvSpPr>
        <p:spPr>
          <a:xfrm>
            <a:off x="2286000" y="1082450"/>
            <a:ext cx="2295000" cy="4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Revolve </a:t>
            </a:r>
            <a:endParaRPr/>
          </a:p>
        </p:txBody>
      </p:sp>
      <p:sp>
        <p:nvSpPr>
          <p:cNvPr id="285" name="Google Shape;285;g3b7133cb861_0_64"/>
          <p:cNvSpPr txBox="1"/>
          <p:nvPr>
            <p:ph idx="7" type="subTitle"/>
          </p:nvPr>
        </p:nvSpPr>
        <p:spPr>
          <a:xfrm>
            <a:off x="4572000" y="1082450"/>
            <a:ext cx="2295000" cy="4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Sweep	</a:t>
            </a:r>
            <a:endParaRPr/>
          </a:p>
        </p:txBody>
      </p:sp>
      <p:sp>
        <p:nvSpPr>
          <p:cNvPr id="286" name="Google Shape;286;g3b7133cb861_0_64"/>
          <p:cNvSpPr/>
          <p:nvPr>
            <p:ph idx="15" type="pic"/>
          </p:nvPr>
        </p:nvSpPr>
        <p:spPr>
          <a:xfrm>
            <a:off x="6858000" y="3879475"/>
            <a:ext cx="2295000" cy="1187700"/>
          </a:xfrm>
          <a:prstGeom prst="rect">
            <a:avLst/>
          </a:prstGeom>
        </p:spPr>
      </p:sp>
      <p:pic>
        <p:nvPicPr>
          <p:cNvPr id="287" name="Google Shape;287;g3b7133cb861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5712" y="1253600"/>
            <a:ext cx="1039575" cy="372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3b7133cb861_0_64" title="Screenshot 2026-01-13 16051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3572" y="1677100"/>
            <a:ext cx="1839875" cy="10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3b7133cb861_0_64" title="Screenshot 2026-01-13 16053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82175" y="3111510"/>
            <a:ext cx="2102674" cy="125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3b7133cb861_0_64" title="Screenshot 2026-01-13 16091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68161" y="1601677"/>
            <a:ext cx="2102676" cy="124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3b7133cb861_0_64" title="Screenshot 2026-01-13 160856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58157" y="3111500"/>
            <a:ext cx="2122668" cy="12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3b7133cb861_0_64" title="Screenshot 2026-01-13 160159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7563" y="1608933"/>
            <a:ext cx="1839876" cy="123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3b7133cb861_0_64" title="Screenshot 2026-01-13 160218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6843" y="3192688"/>
            <a:ext cx="1981322" cy="109714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3b7133cb861_0_64"/>
          <p:cNvSpPr txBox="1"/>
          <p:nvPr/>
        </p:nvSpPr>
        <p:spPr>
          <a:xfrm>
            <a:off x="217125" y="4438850"/>
            <a:ext cx="589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b7133cb861_0_87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Modifying 3D Shapes </a:t>
            </a:r>
            <a:endParaRPr/>
          </a:p>
        </p:txBody>
      </p:sp>
      <p:sp>
        <p:nvSpPr>
          <p:cNvPr id="300" name="Google Shape;300;g3b7133cb861_0_87"/>
          <p:cNvSpPr txBox="1"/>
          <p:nvPr>
            <p:ph idx="1" type="subTitle"/>
          </p:nvPr>
        </p:nvSpPr>
        <p:spPr>
          <a:xfrm>
            <a:off x="0" y="1082450"/>
            <a:ext cx="2295000" cy="4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Fillet	</a:t>
            </a:r>
            <a:endParaRPr/>
          </a:p>
        </p:txBody>
      </p:sp>
      <p:sp>
        <p:nvSpPr>
          <p:cNvPr id="301" name="Google Shape;301;g3b7133cb861_0_87"/>
          <p:cNvSpPr txBox="1"/>
          <p:nvPr>
            <p:ph idx="4" type="subTitle"/>
          </p:nvPr>
        </p:nvSpPr>
        <p:spPr>
          <a:xfrm>
            <a:off x="2286000" y="1082450"/>
            <a:ext cx="2295000" cy="4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Chamfer	</a:t>
            </a:r>
            <a:endParaRPr/>
          </a:p>
        </p:txBody>
      </p:sp>
      <p:sp>
        <p:nvSpPr>
          <p:cNvPr id="302" name="Google Shape;302;g3b7133cb861_0_87"/>
          <p:cNvSpPr txBox="1"/>
          <p:nvPr>
            <p:ph idx="7" type="subTitle"/>
          </p:nvPr>
        </p:nvSpPr>
        <p:spPr>
          <a:xfrm>
            <a:off x="4572000" y="1082450"/>
            <a:ext cx="2295000" cy="4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Draft</a:t>
            </a:r>
            <a:endParaRPr/>
          </a:p>
        </p:txBody>
      </p:sp>
      <p:sp>
        <p:nvSpPr>
          <p:cNvPr id="303" name="Google Shape;303;g3b7133cb861_0_87"/>
          <p:cNvSpPr txBox="1"/>
          <p:nvPr>
            <p:ph idx="13" type="subTitle"/>
          </p:nvPr>
        </p:nvSpPr>
        <p:spPr>
          <a:xfrm>
            <a:off x="6858000" y="1082450"/>
            <a:ext cx="2295000" cy="4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</a:t>
            </a:r>
            <a:endParaRPr/>
          </a:p>
        </p:txBody>
      </p:sp>
      <p:pic>
        <p:nvPicPr>
          <p:cNvPr id="304" name="Google Shape;304;g3b7133cb861_0_87" title="Screenshot 2026-01-13 16315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0100" y="2329024"/>
            <a:ext cx="1970775" cy="18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3b7133cb861_0_87" title="Screenshot 2026-01-13 16312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9516" y="2329025"/>
            <a:ext cx="2079969" cy="18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3b7133cb861_0_87" title="Screenshot 2026-01-13 16163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3525" y="2326559"/>
            <a:ext cx="2079950" cy="1851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3b7133cb861_0_87" title="Screenshot 2026-01-13 161616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2112" y="2323764"/>
            <a:ext cx="1970775" cy="1856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b7133cb861_0_23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</a:t>
            </a:r>
            <a:endParaRPr/>
          </a:p>
        </p:txBody>
      </p:sp>
      <p:sp>
        <p:nvSpPr>
          <p:cNvPr id="313" name="Google Shape;313;g3b7133cb861_0_2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Create a cylinder with an extrusion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Revolve a square around the Y axis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b7133cb861_0_24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r>
              <a:rPr lang="en"/>
              <a:t> </a:t>
            </a:r>
            <a:endParaRPr/>
          </a:p>
        </p:txBody>
      </p:sp>
      <p:pic>
        <p:nvPicPr>
          <p:cNvPr id="319" name="Google Shape;319;g3b7133cb861_0_248" title="Screenshot 2026-01-14 11295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823" y="2083475"/>
            <a:ext cx="2961000" cy="17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g3b7133cb861_0_248" title="Screenshot 2026-01-14 1130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9175" y="1213487"/>
            <a:ext cx="2961002" cy="153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3b7133cb861_0_248" title="Screenshot 2026-01-14 113027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0375" y="3241074"/>
            <a:ext cx="3258603" cy="17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g3b7133cb861_0_2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33775" y="1213475"/>
            <a:ext cx="1011350" cy="3624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g3b7133cb861_0_248"/>
          <p:cNvCxnSpPr/>
          <p:nvPr/>
        </p:nvCxnSpPr>
        <p:spPr>
          <a:xfrm rot="10800000">
            <a:off x="3851225" y="1407400"/>
            <a:ext cx="788700" cy="106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4" name="Google Shape;324;g3b7133cb861_0_248"/>
          <p:cNvCxnSpPr/>
          <p:nvPr/>
        </p:nvCxnSpPr>
        <p:spPr>
          <a:xfrm rot="10800000">
            <a:off x="3902525" y="2247075"/>
            <a:ext cx="737400" cy="21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5" name="Google Shape;325;g3b7133cb861_0_248"/>
          <p:cNvSpPr txBox="1"/>
          <p:nvPr/>
        </p:nvSpPr>
        <p:spPr>
          <a:xfrm>
            <a:off x="309300" y="1151200"/>
            <a:ext cx="589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arenR"/>
            </a:pPr>
            <a:r>
              <a:rPr lang="en" sz="1800">
                <a:solidFill>
                  <a:schemeClr val="dk2"/>
                </a:solidFill>
              </a:rPr>
              <a:t>Cylinder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b7133cb861_0_240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r>
              <a:rPr lang="en"/>
              <a:t> </a:t>
            </a:r>
            <a:endParaRPr/>
          </a:p>
        </p:txBody>
      </p:sp>
      <p:sp>
        <p:nvSpPr>
          <p:cNvPr id="331" name="Google Shape;331;g3b7133cb861_0_2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2) Revolve </a:t>
            </a:r>
            <a:endParaRPr/>
          </a:p>
        </p:txBody>
      </p:sp>
      <p:pic>
        <p:nvPicPr>
          <p:cNvPr id="332" name="Google Shape;332;g3b7133cb861_0_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625" y="1848925"/>
            <a:ext cx="3745023" cy="21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g3b7133cb861_0_240" title="Screenshot 2026-01-14 112710.png"/>
          <p:cNvPicPr preferRelativeResize="0"/>
          <p:nvPr/>
        </p:nvPicPr>
        <p:blipFill rotWithShape="1">
          <a:blip r:embed="rId4">
            <a:alphaModFix/>
          </a:blip>
          <a:srcRect b="0" l="0" r="0" t="-19075"/>
          <a:stretch/>
        </p:blipFill>
        <p:spPr>
          <a:xfrm>
            <a:off x="4449075" y="1018450"/>
            <a:ext cx="2218124" cy="123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3b7133cb861_0_240" title="Screenshot 2026-01-14 11273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0137" y="2749350"/>
            <a:ext cx="3399027" cy="181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3b7133cb861_0_2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5391" y="1120750"/>
            <a:ext cx="1922351" cy="116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Examples </a:t>
            </a:r>
            <a:endParaRPr/>
          </a:p>
        </p:txBody>
      </p:sp>
      <p:sp>
        <p:nvSpPr>
          <p:cNvPr id="104" name="Google Shape;104;p6"/>
          <p:cNvSpPr txBox="1"/>
          <p:nvPr>
            <p:ph idx="1" type="subTitle"/>
          </p:nvPr>
        </p:nvSpPr>
        <p:spPr>
          <a:xfrm>
            <a:off x="3048900" y="1123450"/>
            <a:ext cx="30462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210526"/>
              <a:buNone/>
            </a:pPr>
            <a:r>
              <a:rPr lang="en"/>
              <a:t>Gear Box</a:t>
            </a:r>
            <a:endParaRPr/>
          </a:p>
        </p:txBody>
      </p:sp>
      <p:sp>
        <p:nvSpPr>
          <p:cNvPr id="105" name="Google Shape;105;p6"/>
          <p:cNvSpPr txBox="1"/>
          <p:nvPr>
            <p:ph idx="4" type="subTitle"/>
          </p:nvPr>
        </p:nvSpPr>
        <p:spPr>
          <a:xfrm>
            <a:off x="0" y="1123438"/>
            <a:ext cx="30462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210526"/>
              <a:buNone/>
            </a:pPr>
            <a:r>
              <a:rPr lang="en"/>
              <a:t>Flange </a:t>
            </a:r>
            <a:endParaRPr/>
          </a:p>
        </p:txBody>
      </p:sp>
      <p:sp>
        <p:nvSpPr>
          <p:cNvPr id="106" name="Google Shape;106;p6"/>
          <p:cNvSpPr txBox="1"/>
          <p:nvPr>
            <p:ph idx="7" type="subTitle"/>
          </p:nvPr>
        </p:nvSpPr>
        <p:spPr>
          <a:xfrm>
            <a:off x="6095100" y="1123425"/>
            <a:ext cx="30462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210526"/>
              <a:buNone/>
            </a:pPr>
            <a:r>
              <a:rPr lang="en"/>
              <a:t>Jet Engine </a:t>
            </a:r>
            <a:endParaRPr/>
          </a:p>
        </p:txBody>
      </p:sp>
      <p:pic>
        <p:nvPicPr>
          <p:cNvPr id="107" name="Google Shape;10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700" y="2136092"/>
            <a:ext cx="2506775" cy="13464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8" name="Google Shape;108;p6"/>
          <p:cNvPicPr preferRelativeResize="0"/>
          <p:nvPr/>
        </p:nvPicPr>
        <p:blipFill rotWithShape="1">
          <a:blip r:embed="rId4">
            <a:alphaModFix/>
          </a:blip>
          <a:srcRect b="12987" l="0" r="0" t="12285"/>
          <a:stretch/>
        </p:blipFill>
        <p:spPr>
          <a:xfrm>
            <a:off x="6309099" y="2015200"/>
            <a:ext cx="2618202" cy="14673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9" name="Google Shape;109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8612" y="1808825"/>
            <a:ext cx="2506774" cy="1880086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b7133cb861_0_29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</a:t>
            </a:r>
            <a:endParaRPr/>
          </a:p>
        </p:txBody>
      </p:sp>
      <p:sp>
        <p:nvSpPr>
          <p:cNvPr id="341" name="Google Shape;341;g3b7133cb861_0_29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Create a cylinder with an extrusion </a:t>
            </a:r>
            <a:r>
              <a:rPr b="1" lang="en"/>
              <a:t>and use the shell feature 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Revolve a square around the Y axis </a:t>
            </a:r>
            <a:r>
              <a:rPr b="1" lang="en"/>
              <a:t>and fillet the two outside edges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b7133cb861_0_29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</a:t>
            </a:r>
            <a:endParaRPr/>
          </a:p>
        </p:txBody>
      </p:sp>
      <p:sp>
        <p:nvSpPr>
          <p:cNvPr id="347" name="Google Shape;347;g3b7133cb861_0_2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Shell</a:t>
            </a:r>
            <a:endParaRPr/>
          </a:p>
        </p:txBody>
      </p:sp>
      <p:pic>
        <p:nvPicPr>
          <p:cNvPr id="348" name="Google Shape;348;g3b7133cb861_0_298" title="Screenshot 2026-01-14 13442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100" y="1909100"/>
            <a:ext cx="5358525" cy="23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3b7133cb861_0_2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7725" y="1673525"/>
            <a:ext cx="1088375" cy="32651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0" name="Google Shape;350;g3b7133cb861_0_298"/>
          <p:cNvCxnSpPr/>
          <p:nvPr/>
        </p:nvCxnSpPr>
        <p:spPr>
          <a:xfrm flipH="1" rot="10800000">
            <a:off x="1435925" y="1847775"/>
            <a:ext cx="850200" cy="39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1" name="Google Shape;351;g3b7133cb861_0_298"/>
          <p:cNvCxnSpPr/>
          <p:nvPr/>
        </p:nvCxnSpPr>
        <p:spPr>
          <a:xfrm>
            <a:off x="1446150" y="2247075"/>
            <a:ext cx="297000" cy="20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b7133cb861_0_30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sp>
        <p:nvSpPr>
          <p:cNvPr id="357" name="Google Shape;357;g3b7133cb861_0_30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2) Fillet </a:t>
            </a:r>
            <a:endParaRPr/>
          </a:p>
        </p:txBody>
      </p:sp>
      <p:pic>
        <p:nvPicPr>
          <p:cNvPr id="358" name="Google Shape;358;g3b7133cb861_0_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5210" y="1791406"/>
            <a:ext cx="4922815" cy="213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3b7133cb861_0_3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0225" y="1704250"/>
            <a:ext cx="1088375" cy="32651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0" name="Google Shape;360;g3b7133cb861_0_305"/>
          <p:cNvCxnSpPr/>
          <p:nvPr/>
        </p:nvCxnSpPr>
        <p:spPr>
          <a:xfrm flipH="1" rot="10800000">
            <a:off x="954550" y="1857925"/>
            <a:ext cx="747600" cy="8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1" name="Google Shape;361;g3b7133cb861_0_305"/>
          <p:cNvCxnSpPr/>
          <p:nvPr/>
        </p:nvCxnSpPr>
        <p:spPr>
          <a:xfrm>
            <a:off x="975025" y="1939825"/>
            <a:ext cx="440400" cy="29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b7133cb861_0_4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DEMO!</a:t>
            </a:r>
            <a:endParaRPr/>
          </a:p>
        </p:txBody>
      </p:sp>
      <p:sp>
        <p:nvSpPr>
          <p:cNvPr id="367" name="Google Shape;367;g3b7133cb861_0_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your sketch, extrude your Purdue P and then modify it using one the tools.</a:t>
            </a:r>
            <a:endParaRPr/>
          </a:p>
        </p:txBody>
      </p:sp>
      <p:pic>
        <p:nvPicPr>
          <p:cNvPr id="368" name="Google Shape;368;g3b7133cb861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5900" y="2718475"/>
            <a:ext cx="1905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b7133cb861_0_10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</a:t>
            </a:r>
            <a:endParaRPr/>
          </a:p>
        </p:txBody>
      </p:sp>
      <p:pic>
        <p:nvPicPr>
          <p:cNvPr id="374" name="Google Shape;374;g3b7133cb861_0_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675" y="1627448"/>
            <a:ext cx="2841350" cy="242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3b7133cb861_0_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7132" y="1319150"/>
            <a:ext cx="2235746" cy="3044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3b7133cb861_0_10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0783" y="2130987"/>
            <a:ext cx="2841334" cy="1297413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g3b7133cb861_0_108"/>
          <p:cNvSpPr/>
          <p:nvPr/>
        </p:nvSpPr>
        <p:spPr>
          <a:xfrm>
            <a:off x="638475" y="2386280"/>
            <a:ext cx="940800" cy="910500"/>
          </a:xfrm>
          <a:prstGeom prst="ellipse">
            <a:avLst/>
          </a:prstGeom>
          <a:noFill/>
          <a:ln cap="flat" cmpd="sng" w="280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7250" lIns="67250" spcFirstLastPara="1" rIns="67250" wrap="square" tIns="672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29"/>
          </a:p>
        </p:txBody>
      </p:sp>
      <p:sp>
        <p:nvSpPr>
          <p:cNvPr id="378" name="Google Shape;378;g3b7133cb861_0_108"/>
          <p:cNvSpPr txBox="1"/>
          <p:nvPr/>
        </p:nvSpPr>
        <p:spPr>
          <a:xfrm>
            <a:off x="311700" y="1165750"/>
            <a:ext cx="589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Extrusion</a:t>
            </a:r>
            <a:r>
              <a:rPr lang="en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b7133cb861_0_11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</a:t>
            </a:r>
            <a:endParaRPr/>
          </a:p>
        </p:txBody>
      </p:sp>
      <p:sp>
        <p:nvSpPr>
          <p:cNvPr id="384" name="Google Shape;384;g3b7133cb861_0_1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</a:t>
            </a:r>
            <a:endParaRPr/>
          </a:p>
        </p:txBody>
      </p:sp>
      <p:pic>
        <p:nvPicPr>
          <p:cNvPr id="385" name="Google Shape;385;g3b7133cb861_0_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7950" y="1152471"/>
            <a:ext cx="4412000" cy="350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g3b7133cb861_0_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775" y="2460625"/>
            <a:ext cx="219075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g3b7133cb861_0_118"/>
          <p:cNvSpPr/>
          <p:nvPr/>
        </p:nvSpPr>
        <p:spPr>
          <a:xfrm>
            <a:off x="1497475" y="2460625"/>
            <a:ext cx="733800" cy="720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b7133cb861_0_126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</a:t>
            </a:r>
            <a:endParaRPr/>
          </a:p>
        </p:txBody>
      </p:sp>
      <p:sp>
        <p:nvSpPr>
          <p:cNvPr id="393" name="Google Shape;393;g3b7133cb861_0_1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Chamfer </a:t>
            </a:r>
            <a:endParaRPr/>
          </a:p>
        </p:txBody>
      </p:sp>
      <p:pic>
        <p:nvPicPr>
          <p:cNvPr id="394" name="Google Shape;394;g3b7133cb861_0_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8450" y="1894700"/>
            <a:ext cx="4055399" cy="27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3b7133cb861_0_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7740" y="1583200"/>
            <a:ext cx="1117385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8"/>
          <p:cNvSpPr txBox="1"/>
          <p:nvPr>
            <p:ph type="title"/>
          </p:nvPr>
        </p:nvSpPr>
        <p:spPr>
          <a:xfrm>
            <a:off x="0" y="967275"/>
            <a:ext cx="9144000" cy="102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Thanks!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Question?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b82a12516f_0_2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Files </a:t>
            </a:r>
            <a:endParaRPr/>
          </a:p>
        </p:txBody>
      </p:sp>
      <p:sp>
        <p:nvSpPr>
          <p:cNvPr id="115" name="Google Shape;115;g3b82a12516f_0_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g3b82a12516f_0_2" title="Screenshot 2026-01-15 13024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152475"/>
            <a:ext cx="2790825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3b82a12516f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8023" y="1224900"/>
            <a:ext cx="1774927" cy="34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Sketches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b7133cb861_0_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Basics </a:t>
            </a:r>
            <a:endParaRPr/>
          </a:p>
        </p:txBody>
      </p:sp>
      <p:sp>
        <p:nvSpPr>
          <p:cNvPr id="128" name="Google Shape;128;g3b7133cb861_0_5"/>
          <p:cNvSpPr txBox="1"/>
          <p:nvPr>
            <p:ph idx="1" type="body"/>
          </p:nvPr>
        </p:nvSpPr>
        <p:spPr>
          <a:xfrm>
            <a:off x="311700" y="1152475"/>
            <a:ext cx="518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Sketches help lay the foundation for your model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2D profile on a </a:t>
            </a:r>
            <a:r>
              <a:rPr lang="en"/>
              <a:t>specified</a:t>
            </a:r>
            <a:r>
              <a:rPr lang="en"/>
              <a:t> plane, made with lines, arcs, circles, rectangles…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Fully defined/</a:t>
            </a:r>
            <a:r>
              <a:rPr lang="en"/>
              <a:t>constrained = all geometry has its size, position in the plane, and relationships fixed </a:t>
            </a:r>
            <a:endParaRPr/>
          </a:p>
        </p:txBody>
      </p:sp>
      <p:pic>
        <p:nvPicPr>
          <p:cNvPr id="129" name="Google Shape;129;g3b7133cb861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0388" y="1308088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3b7133cb861_0_5" title="Screenshot 2026-01-13 15480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6325" y="3209773"/>
            <a:ext cx="1367900" cy="156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Sketching Tools </a:t>
            </a:r>
            <a:endParaRPr/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 b="20392" l="0" r="12937" t="10527"/>
          <a:stretch/>
        </p:blipFill>
        <p:spPr>
          <a:xfrm>
            <a:off x="736025" y="1556113"/>
            <a:ext cx="869450" cy="66187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" name="Google Shape;137;p5" title="Screenshot 2026-01-12 14213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525" y="2954338"/>
            <a:ext cx="1314450" cy="85725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8" name="Google Shape;138;p5" title="Screenshot 2026-01-12 14203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6213" y="1386421"/>
            <a:ext cx="1792375" cy="32724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9" name="Google Shape;139;p5" title="Screenshot 2026-01-12 142059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3052" y="1386425"/>
            <a:ext cx="1446437" cy="32724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" name="Google Shape;140;p5" title="Screenshot 2026-01-12 142047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73950" y="1636863"/>
            <a:ext cx="1792375" cy="2771543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b7133cb861_0_13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</a:t>
            </a:r>
            <a:endParaRPr/>
          </a:p>
        </p:txBody>
      </p:sp>
      <p:sp>
        <p:nvSpPr>
          <p:cNvPr id="146" name="Google Shape;146;g3b7133cb861_0_1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Sketch a 10x15 rectangle (mm or inches)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Sketch a circle with radius of 25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Sketch a simple house outline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b7133cb861_0_149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</a:t>
            </a:r>
            <a:endParaRPr/>
          </a:p>
        </p:txBody>
      </p:sp>
      <p:sp>
        <p:nvSpPr>
          <p:cNvPr id="152" name="Google Shape;152;g3b7133cb861_0_1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Rectangle </a:t>
            </a:r>
            <a:endParaRPr/>
          </a:p>
        </p:txBody>
      </p:sp>
      <p:pic>
        <p:nvPicPr>
          <p:cNvPr id="153" name="Google Shape;153;g3b7133cb861_0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7128" y="2308666"/>
            <a:ext cx="1890411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3b7133cb861_0_149"/>
          <p:cNvPicPr preferRelativeResize="0"/>
          <p:nvPr/>
        </p:nvPicPr>
        <p:blipFill rotWithShape="1">
          <a:blip r:embed="rId4">
            <a:alphaModFix/>
          </a:blip>
          <a:srcRect b="0" l="0" r="3790" t="0"/>
          <a:stretch/>
        </p:blipFill>
        <p:spPr>
          <a:xfrm>
            <a:off x="411775" y="2492750"/>
            <a:ext cx="1833250" cy="87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3b7133cb861_0_149"/>
          <p:cNvSpPr/>
          <p:nvPr/>
        </p:nvSpPr>
        <p:spPr>
          <a:xfrm>
            <a:off x="311705" y="2643368"/>
            <a:ext cx="630900" cy="610500"/>
          </a:xfrm>
          <a:prstGeom prst="ellipse">
            <a:avLst/>
          </a:prstGeom>
          <a:noFill/>
          <a:ln cap="flat" cmpd="sng" w="188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100" lIns="45100" spcFirstLastPara="1" rIns="45100" wrap="square" tIns="451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0"/>
          </a:p>
        </p:txBody>
      </p:sp>
      <p:cxnSp>
        <p:nvCxnSpPr>
          <p:cNvPr id="156" name="Google Shape;156;g3b7133cb861_0_149"/>
          <p:cNvCxnSpPr/>
          <p:nvPr/>
        </p:nvCxnSpPr>
        <p:spPr>
          <a:xfrm>
            <a:off x="2316725" y="2943525"/>
            <a:ext cx="727200" cy="10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" name="Google Shape;157;g3b7133cb861_0_149"/>
          <p:cNvCxnSpPr/>
          <p:nvPr/>
        </p:nvCxnSpPr>
        <p:spPr>
          <a:xfrm>
            <a:off x="5107550" y="2922688"/>
            <a:ext cx="727200" cy="10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8" name="Google Shape;158;g3b7133cb861_0_149" title="Screenshot 2026-01-12 14203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3313" y="1458096"/>
            <a:ext cx="1792375" cy="327242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59" name="Google Shape;159;g3b7133cb861_0_149"/>
          <p:cNvCxnSpPr/>
          <p:nvPr/>
        </p:nvCxnSpPr>
        <p:spPr>
          <a:xfrm>
            <a:off x="5747775" y="1775950"/>
            <a:ext cx="686100" cy="46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g3b7133cb861_0_149"/>
          <p:cNvCxnSpPr/>
          <p:nvPr/>
        </p:nvCxnSpPr>
        <p:spPr>
          <a:xfrm flipH="1" rot="10800000">
            <a:off x="5768250" y="1694050"/>
            <a:ext cx="880800" cy="8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9869D1BDA712489FE83561585C11A9" ma:contentTypeVersion="13" ma:contentTypeDescription="Create a new document." ma:contentTypeScope="" ma:versionID="e0566e78e0afb911eb7aca9fc899412c">
  <xsd:schema xmlns:xsd="http://www.w3.org/2001/XMLSchema" xmlns:xs="http://www.w3.org/2001/XMLSchema" xmlns:p="http://schemas.microsoft.com/office/2006/metadata/properties" xmlns:ns2="363d02bb-ad02-4050-a36a-a0c9cd60c962" xmlns:ns3="76f565f1-056f-43ba-be0a-8899d8067fcd" targetNamespace="http://schemas.microsoft.com/office/2006/metadata/properties" ma:root="true" ma:fieldsID="8d7d83bea3d156e03b9f7f4b3d090940" ns2:_="" ns3:_="">
    <xsd:import namespace="363d02bb-ad02-4050-a36a-a0c9cd60c962"/>
    <xsd:import namespace="76f565f1-056f-43ba-be0a-8899d8067f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ade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d02bb-ad02-4050-a36a-a0c9cd60c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adeBy" ma:index="20" nillable="true" ma:displayName="Made By" ma:format="Dropdown" ma:list="UserInfo" ma:SharePointGroup="0" ma:internalName="Made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565f1-056f-43ba-be0a-8899d8067fc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e3c8145-5b39-43ca-a135-ba790c51f972}" ma:internalName="TaxCatchAll" ma:showField="CatchAllData" ma:web="76f565f1-056f-43ba-be0a-8899d8067f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3d02bb-ad02-4050-a36a-a0c9cd60c962">
      <Terms xmlns="http://schemas.microsoft.com/office/infopath/2007/PartnerControls"/>
    </lcf76f155ced4ddcb4097134ff3c332f>
    <MadeBy xmlns="363d02bb-ad02-4050-a36a-a0c9cd60c962">
      <UserInfo>
        <DisplayName/>
        <AccountId xsi:nil="true"/>
        <AccountType/>
      </UserInfo>
    </MadeBy>
    <TaxCatchAll xmlns="76f565f1-056f-43ba-be0a-8899d8067fcd" xsi:nil="true"/>
  </documentManagement>
</p:properties>
</file>

<file path=customXml/itemProps1.xml><?xml version="1.0" encoding="utf-8"?>
<ds:datastoreItem xmlns:ds="http://schemas.openxmlformats.org/officeDocument/2006/customXml" ds:itemID="{01FD3E36-3F54-46D0-A88A-25681D18FFB8}"/>
</file>

<file path=customXml/itemProps2.xml><?xml version="1.0" encoding="utf-8"?>
<ds:datastoreItem xmlns:ds="http://schemas.openxmlformats.org/officeDocument/2006/customXml" ds:itemID="{2B4EECB3-56A0-4E94-A680-5213D8EE167D}"/>
</file>

<file path=customXml/itemProps3.xml><?xml version="1.0" encoding="utf-8"?>
<ds:datastoreItem xmlns:ds="http://schemas.openxmlformats.org/officeDocument/2006/customXml" ds:itemID="{E43A6AF4-DA35-42CA-8DFC-45ABAEEB125D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Michael Kelley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0x010100389869D1BDA712489FE83561585C11A9</vt:lpwstr>
  </property>
</Properties>
</file>